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5/30/2017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5/30/2017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cpolytechnic.com/mechanical/lear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cpolytechnic.com/contact-us.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NO 6</a:t>
            </a:r>
            <a:endParaRPr lang="en-US" dirty="0"/>
          </a:p>
        </p:txBody>
      </p:sp>
      <p:sp>
        <p:nvSpPr>
          <p:cNvPr id="3" name="Subtitle 2"/>
          <p:cNvSpPr>
            <a:spLocks noGrp="1"/>
          </p:cNvSpPr>
          <p:nvPr>
            <p:ph type="subTitle" idx="1"/>
          </p:nvPr>
        </p:nvSpPr>
        <p:spPr/>
        <p:txBody>
          <a:bodyPr/>
          <a:lstStyle/>
          <a:p>
            <a:r>
              <a:rPr lang="en-US" dirty="0" smtClean="0"/>
              <a:t>Missing View</a:t>
            </a:r>
            <a:endParaRPr lang="en-US" dirty="0"/>
          </a:p>
        </p:txBody>
      </p:sp>
      <p:sp>
        <p:nvSpPr>
          <p:cNvPr id="4" name="Rectangle 3">
            <a:hlinkClick r:id="rId2"/>
          </p:cNvPr>
          <p:cNvSpPr>
            <a:spLocks noChangeArrowheads="1"/>
          </p:cNvSpPr>
          <p:nvPr/>
        </p:nvSpPr>
        <p:spPr bwMode="auto">
          <a:xfrm>
            <a:off x="2371725" y="6215063"/>
            <a:ext cx="4343400" cy="5334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Visit for more Learning Resources</a:t>
            </a:r>
            <a:endParaRPr lang="en-US" sz="2000" b="1"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dirty="0" smtClean="0"/>
              <a:t>PART III </a:t>
            </a:r>
            <a:endParaRPr lang="en-US" dirty="0"/>
          </a:p>
        </p:txBody>
      </p:sp>
      <p:pic>
        <p:nvPicPr>
          <p:cNvPr id="34818" name="Picture 2"/>
          <p:cNvPicPr>
            <a:picLocks noGrp="1" noChangeAspect="1" noChangeArrowheads="1"/>
          </p:cNvPicPr>
          <p:nvPr>
            <p:ph idx="1"/>
          </p:nvPr>
        </p:nvPicPr>
        <p:blipFill>
          <a:blip r:embed="rId2"/>
          <a:srcRect l="19445" t="26257" r="31481" b="9514"/>
          <a:stretch>
            <a:fillRect/>
          </a:stretch>
        </p:blipFill>
        <p:spPr bwMode="auto">
          <a:xfrm>
            <a:off x="990600" y="990600"/>
            <a:ext cx="6781800" cy="4800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21669" t="21875" r="33821" b="9375"/>
          <a:stretch>
            <a:fillRect/>
          </a:stretch>
        </p:blipFill>
        <p:spPr bwMode="auto">
          <a:xfrm>
            <a:off x="838200" y="457200"/>
            <a:ext cx="7620000" cy="5486400"/>
          </a:xfrm>
          <a:prstGeom prst="rect">
            <a:avLst/>
          </a:prstGeom>
          <a:noFill/>
          <a:ln w="9525">
            <a:noFill/>
            <a:miter lim="800000"/>
            <a:headEnd/>
            <a:tailEnd/>
          </a:ln>
          <a:effectLst/>
        </p:spPr>
      </p:pic>
      <p:sp>
        <p:nvSpPr>
          <p:cNvPr id="3" name="Rectangle 4">
            <a:hlinkClick r:id="rId3"/>
          </p:cNvPr>
          <p:cNvSpPr>
            <a:spLocks noChangeArrowheads="1"/>
          </p:cNvSpPr>
          <p:nvPr/>
        </p:nvSpPr>
        <p:spPr bwMode="auto">
          <a:xfrm>
            <a:off x="5410200" y="6477000"/>
            <a:ext cx="3581400" cy="3048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For more detail contact </a:t>
            </a:r>
            <a:r>
              <a:rPr lang="en-IN" sz="2000" i="1" u="sng" dirty="0">
                <a:solidFill>
                  <a:schemeClr val="accent6">
                    <a:lumMod val="50000"/>
                  </a:schemeClr>
                </a:solidFill>
                <a:latin typeface="Arial" pitchFamily="34" charset="0"/>
                <a:cs typeface="Times New Roman" pitchFamily="18" charset="0"/>
              </a:rPr>
              <a:t>us</a:t>
            </a:r>
            <a:endParaRPr lang="en-IN" sz="2000" i="1" u="sng" dirty="0">
              <a:solidFill>
                <a:schemeClr val="accent6">
                  <a:lumMod val="50000"/>
                </a:schemeClr>
              </a:solidFill>
              <a:latin typeface="Arial"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latin typeface="Times New Roman" pitchFamily="18" charset="0"/>
                <a:cs typeface="Times New Roman" pitchFamily="18" charset="0"/>
              </a:rPr>
              <a:t>C204.5: Draw missing views and sectional views of different objects.</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Related CO</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Times New Roman" pitchFamily="18" charset="0"/>
                <a:cs typeface="Times New Roman" pitchFamily="18" charset="0"/>
              </a:rPr>
              <a:t>The given is two views, Elevation and Plan or, Elevation and Side View, It is required to (get) draw the third view.</a:t>
            </a:r>
          </a:p>
          <a:p>
            <a:r>
              <a:rPr lang="en-US" sz="2000" dirty="0" smtClean="0">
                <a:latin typeface="Times New Roman" pitchFamily="18" charset="0"/>
                <a:cs typeface="Times New Roman" pitchFamily="18" charset="0"/>
              </a:rPr>
              <a:t>As mentioned before, two views are sufficient to give full description of the 3-D objects. Usually, two views are given, either (Elevation and Side View) or (Elevation and Plan), and it is required to draw the third view.</a:t>
            </a:r>
          </a:p>
          <a:p>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Reading the drawing is necessary to interpret the actual pictorial shape of the actual object from the given two views. The following outlines simplify the method by which you can get a good imagination of the nonexistent 3-D. Also, by which we will interpret the missed (or third) view.</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t>Missing Views</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95400" y="1219200"/>
            <a:ext cx="68580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Scan all points, lines and surfaces of the objects.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Define the general idea of the over-all shape of the 3-D object. You may try to refer the object to a group of points, lines, planes, cubes,</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cylinders, cones, pyramids. Also the object may be decomposed into base like Box, basic parts and connectors like webs. Basic parts can be divided into basic elements.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Project every part individually and remember to correct the joints between them to form the entire 3-D object. Re-project any detail or connection that was not clear at your first trial of scanning or imagination of the object.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990600" y="838200"/>
            <a:ext cx="6934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following examples illustrate the above mentioned method. In each example, two views are given and the third view is required. The examples are divided into three parts: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1: demonstrates simples objects with holes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2: demonstrates simple combined objects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3: demonstrates more complex objects</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dirty="0" smtClean="0">
                <a:latin typeface="Times New Roman" pitchFamily="18" charset="0"/>
                <a:cs typeface="Times New Roman" pitchFamily="18" charset="0"/>
              </a:rPr>
              <a:t>Part I</a:t>
            </a:r>
            <a:r>
              <a:rPr lang="en-US" dirty="0" smtClean="0"/>
              <a:t/>
            </a:r>
            <a:br>
              <a:rPr lang="en-US" dirty="0" smtClean="0"/>
            </a:br>
            <a:endParaRPr lang="en-US" dirty="0"/>
          </a:p>
        </p:txBody>
      </p:sp>
      <p:pic>
        <p:nvPicPr>
          <p:cNvPr id="30722" name="Picture 2"/>
          <p:cNvPicPr>
            <a:picLocks noGrp="1" noChangeAspect="1" noChangeArrowheads="1"/>
          </p:cNvPicPr>
          <p:nvPr>
            <p:ph idx="1"/>
          </p:nvPr>
        </p:nvPicPr>
        <p:blipFill>
          <a:blip r:embed="rId2"/>
          <a:srcRect l="22807" t="25817" r="29825" b="11775"/>
          <a:stretch>
            <a:fillRect/>
          </a:stretch>
        </p:blipFill>
        <p:spPr bwMode="auto">
          <a:xfrm>
            <a:off x="1524000" y="685800"/>
            <a:ext cx="6324600" cy="5181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22255" t="25000" r="41435" b="11458"/>
          <a:stretch>
            <a:fillRect/>
          </a:stretch>
        </p:blipFill>
        <p:spPr bwMode="auto">
          <a:xfrm>
            <a:off x="1143000" y="533400"/>
            <a:ext cx="6781800" cy="5486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Part II</a:t>
            </a:r>
            <a:br>
              <a:rPr lang="en-US" dirty="0" smtClean="0"/>
            </a:br>
            <a:endParaRPr lang="en-US" dirty="0"/>
          </a:p>
        </p:txBody>
      </p:sp>
      <p:pic>
        <p:nvPicPr>
          <p:cNvPr id="32770" name="Picture 2"/>
          <p:cNvPicPr>
            <a:picLocks noGrp="1" noChangeAspect="1" noChangeArrowheads="1"/>
          </p:cNvPicPr>
          <p:nvPr>
            <p:ph idx="1"/>
          </p:nvPr>
        </p:nvPicPr>
        <p:blipFill>
          <a:blip r:embed="rId2"/>
          <a:srcRect l="22222" t="22140" r="44444" b="13631"/>
          <a:stretch>
            <a:fillRect/>
          </a:stretch>
        </p:blipFill>
        <p:spPr bwMode="auto">
          <a:xfrm>
            <a:off x="990600" y="990600"/>
            <a:ext cx="6629400" cy="5029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l="24597" t="25000" r="25622" b="13542"/>
          <a:stretch>
            <a:fillRect/>
          </a:stretch>
        </p:blipFill>
        <p:spPr bwMode="auto">
          <a:xfrm>
            <a:off x="1143000" y="609600"/>
            <a:ext cx="6629400" cy="4800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TotalTime>
  <Words>285</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CHAPTER NO 6</vt:lpstr>
      <vt:lpstr>Related CO</vt:lpstr>
      <vt:lpstr>Missing Views </vt:lpstr>
      <vt:lpstr>Slide 4</vt:lpstr>
      <vt:lpstr>Slide 5</vt:lpstr>
      <vt:lpstr>Part I </vt:lpstr>
      <vt:lpstr>Slide 7</vt:lpstr>
      <vt:lpstr>Part II </vt:lpstr>
      <vt:lpstr>Slide 9</vt:lpstr>
      <vt:lpstr>PART III </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NO 6</dc:title>
  <dc:creator>MECAD</dc:creator>
  <cp:lastModifiedBy>ADMIN</cp:lastModifiedBy>
  <cp:revision>6</cp:revision>
  <dcterms:created xsi:type="dcterms:W3CDTF">2006-08-16T00:00:00Z</dcterms:created>
  <dcterms:modified xsi:type="dcterms:W3CDTF">2017-05-30T13:35:55Z</dcterms:modified>
</cp:coreProperties>
</file>